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57150" lvl="0" marL="63500" rtl="0">
              <a:spcBef>
                <a:spcPts val="0"/>
              </a:spcBef>
              <a:buClr>
                <a:srgbClr val="3F3F3F"/>
              </a:buClr>
              <a:buFont typeface="Calibri"/>
              <a:buChar char=" "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Sarahah http://www.bbc.com/news/av/world-middle-east-40846321/sarahah-the-honesty-app-that-s-got-everyone-talking</a:t>
            </a:r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 </a:t>
            </a: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6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825038" y="3341714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7" name="Shape 67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22959" y="138430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63439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6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822959" y="3339846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95" name="Shape 95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822959" y="1384538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822959" y="1936750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4663439" y="1384538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1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4663439" y="1936750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1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42900" y="445769"/>
            <a:ext cx="2400299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600450" y="548640"/>
            <a:ext cx="4869179" cy="39433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342900" y="2194560"/>
            <a:ext cx="2400299" cy="253434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349134" y="4844838"/>
            <a:ext cx="196388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600450" y="4844838"/>
            <a:ext cx="348614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3714750"/>
            <a:ext cx="9141618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" y="368630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822959" y="3806189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3" name="Shape 123"/>
          <p:cNvSpPr/>
          <p:nvPr>
            <p:ph idx="2" type="pic"/>
          </p:nvPr>
        </p:nvSpPr>
        <p:spPr>
          <a:xfrm>
            <a:off x="11" y="0"/>
            <a:ext cx="9143988" cy="36863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45833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52380"/>
              <a:buFont typeface="Calibri"/>
              <a:buNone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61111"/>
              <a:buFont typeface="Calibri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22959" y="4430267"/>
            <a:ext cx="7584948" cy="44576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 rot="5400000">
            <a:off x="3086099" y="-878839"/>
            <a:ext cx="3017520" cy="75437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 rot="5400000">
            <a:off x="5370479" y="1484278"/>
            <a:ext cx="4318065" cy="197167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x="1369979" y="-430245"/>
            <a:ext cx="4318066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30555"/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38100" lvl="0" marL="63500" marR="0" rtl="0" algn="l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292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4191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5588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" lvl="4" marL="698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8255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9779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11303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1270000" marR="0" rtl="0" algn="l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3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3.jp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6jMhMVEjEQg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APP Training 101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825038" y="3341714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JULIANNE HADDAD &amp; JASMINE CORBIN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Helpful Apps for Depression</a:t>
            </a:r>
          </a:p>
        </p:txBody>
      </p:sp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550" y="1628775"/>
            <a:ext cx="1586864" cy="158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642" y="1628775"/>
            <a:ext cx="1586864" cy="158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6575" y="1588769"/>
            <a:ext cx="16668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352549" y="3255645"/>
            <a:ext cx="7321550" cy="3924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Pacifica				       Moodkit				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Happiify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Helpful Apps for Meditation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22949" y="1384300"/>
            <a:ext cx="77739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Stop, Breathe &amp; Think                  Headspace	                   Smiling Mind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125" y="1518175"/>
            <a:ext cx="2514600" cy="18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9077" y="1446150"/>
            <a:ext cx="2143200" cy="18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6100" y="1481137"/>
            <a:ext cx="1546859" cy="157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Helpful Apps for Sleeping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876299" y="1687830"/>
            <a:ext cx="7645400" cy="26860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Sleep Genius                     Sleep Pillow Sounds     Sleep Cycle Alarm Clock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356360"/>
            <a:ext cx="2175509" cy="217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7120" y="1356360"/>
            <a:ext cx="2133600" cy="216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5520" y="1356360"/>
            <a:ext cx="1962150" cy="216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Important Apps 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822959" y="138430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4663439" y="1384301"/>
            <a:ext cx="3703320" cy="3352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103" y="1719574"/>
            <a:ext cx="1377900" cy="22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451" y="1557687"/>
            <a:ext cx="1508400" cy="2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9125" y="1847324"/>
            <a:ext cx="1592474" cy="159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-Shot-2013-11-11-at-4_59_43-PM.png"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1850" y="1738687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822959" y="569214"/>
            <a:ext cx="7543800" cy="26745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822959" y="3339846"/>
            <a:ext cx="7543800" cy="8574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Raise your hand!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822959" y="138430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Have an iPhone?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Android?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Instagram?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Kik App?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Snapchat?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Ask.fm?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Twitter?</a:t>
            </a:r>
          </a:p>
        </p:txBody>
      </p:sp>
      <p:pic>
        <p:nvPicPr>
          <p:cNvPr id="154" name="Shape 15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350" y="1464468"/>
            <a:ext cx="28574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many of these apps have you heard of?</a:t>
            </a:r>
          </a:p>
        </p:txBody>
      </p:sp>
      <p:pic>
        <p:nvPicPr>
          <p:cNvPr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3089" y="3566160"/>
            <a:ext cx="834390" cy="83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3566160"/>
            <a:ext cx="834390" cy="83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1523" y="3566171"/>
            <a:ext cx="889200" cy="8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9957" y="3534538"/>
            <a:ext cx="952499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rahah"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4762" y="3488175"/>
            <a:ext cx="1045187" cy="104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nder App"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0787" y="3596662"/>
            <a:ext cx="7733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con" id="166" name="Shape 1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4137" y="353453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oVoo App" id="167" name="Shape 1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32450" y="347104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NAPCHAT: @cobypersin Subscribe To Me: https://www.youtube.com/user/zipkid99 In association with: http://damn.com &amp; http://pranksters.com/  This video was based off a real life event that happened 1 month ago:https://youtu.be/7MlAb7wrQEs   Thank you to Effy Lvey for letting us use his pictures Instagram :effy_levy    Instagram►http://instagram.com/cobypersin Twitter ► https://twitter.com/coby_persin  Sound edit by http://rollersteady.com/  Sound Effects:http://www.youtube.com/FesliyanStudios  For permission to use this video or other media / business inquiries/interview request email me here: - cobypersinshow@yahoo.com  I check it often" id="174" name="Shape 174" title="The Dangers Of Social Media (Girl Edition)!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What did </a:t>
            </a:r>
            <a:r>
              <a:rPr lang="en" sz="2400"/>
              <a:t>you</a:t>
            </a:r>
            <a:r>
              <a:rPr lang="en" sz="2400"/>
              <a:t> think about the clip?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Has anything like this ever happened to you or someone you know? 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What are </a:t>
            </a:r>
            <a:r>
              <a:rPr b="1" lang="en" sz="2400"/>
              <a:t>you</a:t>
            </a:r>
            <a:r>
              <a:rPr lang="en" sz="2400"/>
              <a:t> doing to be safe against predators?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2219325"/>
            <a:ext cx="5714999" cy="70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Downfalls to using apps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-Cyberbullying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t/>
            </a:r>
            <a:endParaRPr/>
          </a:p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6363"/>
              <a:buFont typeface="Calibri"/>
              <a:buChar char=" "/>
            </a:pPr>
            <a:r>
              <a:rPr lang="en"/>
              <a:t>-</a:t>
            </a: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Decrease in productivity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-Destroys social skills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-Comparison fuels jealousy/ low self esteem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-Anxiety over how many “likes”, “followers” and “retweets”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/>
              <a:t>-Predators can locate where you are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It’s not all bad…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-5715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-Share pictures and short videos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-Artistic expression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-Keep in touch with loved ones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-Easy way to connect others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-Fast way to find news; keep up to date w/ the world</a:t>
            </a:r>
          </a:p>
          <a:p>
            <a:pPr indent="-57150" lvl="0" marL="635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Helpful Apps for Anxiety 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rIns="0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en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Mindshift                               AnxietyCoach                      Worry Watch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28" y="1714500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0133" y="1659492"/>
            <a:ext cx="1398032" cy="139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2990" y="1569243"/>
            <a:ext cx="1559480" cy="138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